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5DB43C-EC25-4331-95B6-2A7FAC970971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39D76D-F4C1-4EF7-AFB4-EED24616746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931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FBE8A11-CBFA-4922-B2E3-DA4C59C74E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04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4EF955-8623-4002-BE68-902D6ACB2F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160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61F798-C5DF-4772-9094-182BFD3B74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820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80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CE147E-DA82-48F2-AFAF-B7B710FDBD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44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7111C6-EBE2-4B9E-A6E4-E30CC0A22C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055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E2A0EA-9FF2-4263-8934-4996E4E2BF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899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298BBE-BA38-40E9-9139-C72DEA7259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487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484532-CA06-49B0-BBDF-366512B5EF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014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561447-4969-4F62-B40F-10D70A3EEA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184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9D8464-D9E9-48CA-942C-103C6391A6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014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Rejoice, the Lord is King!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Your Lord and King adore.</a:t>
            </a:r>
            <a:endParaRPr lang="en-NZ" dirty="0"/>
          </a:p>
          <a:p>
            <a:r>
              <a:rPr lang="en-GB" dirty="0"/>
              <a:t>		Rejoice, give thanks and sing,</a:t>
            </a:r>
            <a:endParaRPr lang="en-NZ" dirty="0"/>
          </a:p>
          <a:p>
            <a:r>
              <a:rPr lang="en-GB" dirty="0"/>
              <a:t>		and triumph evermore.</a:t>
            </a:r>
            <a:endParaRPr lang="en-NZ" dirty="0"/>
          </a:p>
          <a:p>
            <a:r>
              <a:rPr lang="en-GB" dirty="0"/>
              <a:t>	Lift up your heart, lift up your voice.</a:t>
            </a:r>
            <a:endParaRPr lang="en-NZ" dirty="0"/>
          </a:p>
          <a:p>
            <a:r>
              <a:rPr lang="en-GB" dirty="0"/>
              <a:t>	Rejoice, again I say, rejoice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kingdom cannot fail;</a:t>
            </a:r>
            <a:endParaRPr lang="en-NZ" dirty="0"/>
          </a:p>
          <a:p>
            <a:r>
              <a:rPr lang="en-GB" dirty="0"/>
              <a:t>		he rules o’er earth and </a:t>
            </a:r>
            <a:r>
              <a:rPr lang="en-GB" dirty="0" err="1"/>
              <a:t>heav’n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 keys of death and hell</a:t>
            </a:r>
            <a:endParaRPr lang="en-NZ" dirty="0"/>
          </a:p>
          <a:p>
            <a:r>
              <a:rPr lang="en-GB" dirty="0"/>
              <a:t>		are to our Jesus </a:t>
            </a:r>
            <a:r>
              <a:rPr lang="en-GB" dirty="0" err="1"/>
              <a:t>giv’n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Lift up your heart, lift up your voice.</a:t>
            </a:r>
            <a:endParaRPr lang="en-NZ" dirty="0"/>
          </a:p>
          <a:p>
            <a:r>
              <a:rPr lang="en-GB" dirty="0"/>
              <a:t>	Rejoice, again I say, rejoice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sits at God’s right hand</a:t>
            </a:r>
            <a:endParaRPr lang="en-NZ" dirty="0"/>
          </a:p>
          <a:p>
            <a:r>
              <a:rPr lang="en-GB" dirty="0"/>
              <a:t>		till all his foes submit,</a:t>
            </a:r>
            <a:endParaRPr lang="en-NZ" dirty="0"/>
          </a:p>
          <a:p>
            <a:r>
              <a:rPr lang="en-GB" dirty="0"/>
              <a:t>		and bow to his command,</a:t>
            </a:r>
            <a:endParaRPr lang="en-NZ" dirty="0"/>
          </a:p>
          <a:p>
            <a:r>
              <a:rPr lang="en-GB" dirty="0"/>
              <a:t>		and fall beneath his feet.</a:t>
            </a:r>
            <a:endParaRPr lang="en-NZ" dirty="0"/>
          </a:p>
          <a:p>
            <a:r>
              <a:rPr lang="en-GB" dirty="0"/>
              <a:t>	Lift up your heart, lift up your voice.</a:t>
            </a:r>
            <a:endParaRPr lang="en-NZ" dirty="0"/>
          </a:p>
          <a:p>
            <a:r>
              <a:rPr lang="en-GB" dirty="0"/>
              <a:t>	Rejoice, again I say, rejoice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201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Rejoice in glorious hope;</a:t>
            </a:r>
            <a:endParaRPr lang="en-NZ" dirty="0"/>
          </a:p>
          <a:p>
            <a:r>
              <a:rPr lang="en-GB" dirty="0"/>
              <a:t>		Jesus, the Judge, shall come</a:t>
            </a:r>
            <a:endParaRPr lang="en-NZ" dirty="0"/>
          </a:p>
          <a:p>
            <a:r>
              <a:rPr lang="en-GB" dirty="0"/>
              <a:t>		and take his servants up</a:t>
            </a:r>
            <a:endParaRPr lang="en-NZ" dirty="0"/>
          </a:p>
          <a:p>
            <a:r>
              <a:rPr lang="en-GB" dirty="0"/>
              <a:t>		to their eternal home.</a:t>
            </a:r>
            <a:endParaRPr lang="en-NZ" dirty="0"/>
          </a:p>
          <a:p>
            <a:r>
              <a:rPr lang="en-GB" dirty="0"/>
              <a:t>	We soon shall hear </a:t>
            </a:r>
            <a:r>
              <a:rPr lang="en-GB" dirty="0" err="1"/>
              <a:t>th’archangel’s</a:t>
            </a:r>
            <a:r>
              <a:rPr lang="en-GB" dirty="0"/>
              <a:t> voice,</a:t>
            </a:r>
            <a:endParaRPr lang="en-NZ" dirty="0"/>
          </a:p>
          <a:p>
            <a:r>
              <a:rPr lang="en-GB" dirty="0"/>
              <a:t>	the trump of God shall sound, rejoice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1748, alt.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Darwall</a:t>
            </a:r>
            <a:r>
              <a:rPr lang="en-GB" sz="1000" dirty="0"/>
              <a:t>, 1770; </a:t>
            </a:r>
            <a:r>
              <a:rPr lang="en-GB" sz="1000" dirty="0" err="1"/>
              <a:t>desc</a:t>
            </a:r>
            <a:r>
              <a:rPr lang="en-GB" sz="1000" dirty="0"/>
              <a:t>. Sydney H. Nicholson, 1875–1947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2014-03-04T01:58:24Z</dcterms:created>
  <dcterms:modified xsi:type="dcterms:W3CDTF">2014-03-04T01:59:37Z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